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505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89" autoAdjust="0"/>
  </p:normalViewPr>
  <p:slideViewPr>
    <p:cSldViewPr snapToGrid="0">
      <p:cViewPr varScale="1">
        <p:scale>
          <a:sx n="86" d="100"/>
          <a:sy n="86" d="100"/>
        </p:scale>
        <p:origin x="7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11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EB6F786D-919B-4EF5-BD44-C01ABFF51C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C3CE706-A491-407B-8A3C-1E1B38E3BE5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3787C55-B459-4C06-9232-D82A33A3EFC0}" type="datetime1">
              <a:rPr lang="pt-BR" smtClean="0"/>
              <a:t>18/08/2022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9EB2EC7-06AC-483D-9F0F-8513034635F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t-BR"/>
          </a:p>
        </p:txBody>
      </p:sp>
      <p:sp>
        <p:nvSpPr>
          <p:cNvPr id="5" name="Espaço Reservado para o Número do Slide 4">
            <a:extLst>
              <a:ext uri="{FF2B5EF4-FFF2-40B4-BE49-F238E27FC236}">
                <a16:creationId xmlns:a16="http://schemas.microsoft.com/office/drawing/2014/main" id="{77165677-A8C6-4167-BD6B-72F4BE86DEC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D49346E-4525-4E9D-8817-A0F329044F3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80882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t-BR" noProof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EBB9D14-107F-4F42-AAAE-2A76DEA70CD8}" type="datetime1">
              <a:rPr lang="pt-BR" noProof="0" smtClean="0"/>
              <a:t>18/08/2022</a:t>
            </a:fld>
            <a:endParaRPr lang="pt-BR" noProof="0"/>
          </a:p>
        </p:txBody>
      </p:sp>
      <p:sp>
        <p:nvSpPr>
          <p:cNvPr id="4" name="Espaço Reservado para Imagem do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t-BR" noProof="0"/>
              <a:t>Clique para editar o texto Mestre</a:t>
            </a:r>
          </a:p>
          <a:p>
            <a:pPr lvl="1" rtl="0"/>
            <a:r>
              <a:rPr lang="pt-BR" noProof="0"/>
              <a:t>Segundo nível</a:t>
            </a:r>
          </a:p>
          <a:p>
            <a:pPr lvl="2" rtl="0"/>
            <a:r>
              <a:rPr lang="pt-BR" noProof="0"/>
              <a:t>Terceiro nível</a:t>
            </a:r>
          </a:p>
          <a:p>
            <a:pPr lvl="3" rtl="0"/>
            <a:r>
              <a:rPr lang="pt-BR" noProof="0"/>
              <a:t>Quarto nível</a:t>
            </a:r>
          </a:p>
          <a:p>
            <a:pPr lvl="4" rtl="0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t-BR" noProof="0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A180B81-AA4E-4B75-A7A4-FD12E7A9A81B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25162896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t-BR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A180B81-AA4E-4B75-A7A4-FD12E7A9A81B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3675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D00EF4-9C37-F4DF-BF2B-08E9E444A0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79E713A-5B63-1B58-14D9-B6D963D29C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09CF2B-CF40-5D70-F8C4-9F153B0F4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3ADB2D1-C0A5-40F5-B5F3-A1B30627F0A1}" type="datetime1">
              <a:rPr lang="pt-BR" noProof="0" smtClean="0"/>
              <a:t>18/08/2022</a:t>
            </a:fld>
            <a:endParaRPr lang="pt-BR" noProof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4D5F35A-3470-B74B-EFBD-F12382120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D180D15-6414-B000-5EFD-7912ADE99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5109988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8735CE-DD7D-5AFE-9DD1-0D4C88420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2CDC4C0-0F47-F055-63E3-73C2EB08E5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36F10EB-3B67-897F-868F-856B5BE65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04A9FE6-050C-4CC0-A0C8-4CE0303BAF1E}" type="datetime1">
              <a:rPr lang="pt-BR" noProof="0" smtClean="0"/>
              <a:t>18/08/2022</a:t>
            </a:fld>
            <a:endParaRPr lang="pt-BR" noProof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4781244-92C8-D64B-312B-84A83F9BA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A278A7F-A200-7CB9-4BD4-8934B98CE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3961577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22BC31A-FB2D-0AEF-1AF3-6E3C1C06D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56F65F5-023B-6B2F-C24A-81D73D0B81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5169EFF-1B5E-155A-C474-5928B54FD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6D82BA2-01FF-42FE-9DA8-09C7791BA12C}" type="datetime1">
              <a:rPr lang="pt-BR" noProof="0" smtClean="0"/>
              <a:t>18/08/2022</a:t>
            </a:fld>
            <a:endParaRPr lang="pt-BR" noProof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DEF5964-4008-5B27-6A8C-EE8D8C70D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42524EB-BBC3-4F13-930B-FE535E9E9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12925177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21F04D-8F0F-9C71-4E21-0CFCAD2EB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ABB3EFB-8025-A28F-472E-4AFC4B78D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4D9B103-4F08-DD50-05A0-5C7DED62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BEBA0B5-409E-4EA8-9730-68ACFDCE13B4}" type="datetime1">
              <a:rPr lang="pt-BR" noProof="0" smtClean="0"/>
              <a:t>18/08/2022</a:t>
            </a:fld>
            <a:endParaRPr lang="pt-BR" noProof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9473841-D729-C9FD-2CCE-CEA9BBFCD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AE2303-B060-305B-57DE-09F70FBD8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3353910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99CA1F-CFD7-CF49-3547-E55CB669C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F7B956A-2C02-7822-B5B8-451752328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ABBC3FC-2043-7B2C-7C28-1F6E4A5CF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B44245A-AE00-4F82-97E2-702E2AABACFE}" type="datetime1">
              <a:rPr lang="pt-BR" noProof="0" smtClean="0"/>
              <a:t>18/08/2022</a:t>
            </a:fld>
            <a:endParaRPr lang="pt-BR" noProof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418A5C4-A4A9-9C7F-D689-FB437A727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C6561D-0F77-34D5-B0C7-EA63F21E9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9188649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EF8788-3A85-39A5-D8AC-3E33D76FD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8FFD2DA-DE9E-20A2-8579-E13F39A206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7E48E61-FF8C-1662-735A-2E54C13D54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43AB598-F0A0-B58E-F3B2-67FA521CA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4073A07-F39F-4D8B-8DBB-A69DACACF703}" type="datetime1">
              <a:rPr lang="pt-BR" noProof="0" smtClean="0"/>
              <a:t>18/08/2022</a:t>
            </a:fld>
            <a:endParaRPr lang="pt-BR" noProof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5A4D9FC-2369-5B69-8B33-B2127A4AF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2064D24-686B-5BD0-EF90-3F48438DB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383056853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9170F6-08B7-8904-3AB2-D8B453325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79D93F4-F88E-A0CE-88F9-24A73A90E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C67F3D2-D69D-0263-779D-81C8583D01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2B103AA-F3EB-4BFF-9DB6-3DBB57CC51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C514DBEA-E0D9-C05F-27DE-FDCFE80CF3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0E67F38-33AA-0923-F312-FC79A731F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A66A959-CF19-49E0-ACC8-9D0D529EC60C}" type="datetime1">
              <a:rPr lang="pt-BR" noProof="0" smtClean="0"/>
              <a:t>18/08/2022</a:t>
            </a:fld>
            <a:endParaRPr lang="pt-BR" noProof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56FF502-E349-912E-E16C-C0CF75025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42BAF2F-5979-C18A-4759-EE0F29DAF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4224020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5C64BA-05D3-A4DB-99BD-48E914F51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C677F97-DBFB-2A8D-BC82-65234969A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B87488F-896F-4CA5-91DB-A678B4862560}" type="datetime1">
              <a:rPr lang="pt-BR" noProof="0" smtClean="0"/>
              <a:t>18/08/2022</a:t>
            </a:fld>
            <a:endParaRPr lang="pt-BR" noProof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CBE1C75-191F-B078-2F5F-ADB94FD75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A1AF9B4-5D0A-279E-924A-45FA604E9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193538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2C02DB4-2A0D-2B7B-780E-FAD446998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4073A07-F39F-4D8B-8DBB-A69DACACF703}" type="datetime1">
              <a:rPr lang="pt-BR" noProof="0" smtClean="0"/>
              <a:t>18/08/2022</a:t>
            </a:fld>
            <a:endParaRPr lang="pt-BR" noProof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722352A-5731-5B8F-A1A7-EE46B417C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F0519FF-AB78-455C-D44D-B1E222D53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254873034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27FD72-8922-1F14-11A7-5FC2BAB27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E92BD29-33F9-D332-97D3-CB31DF9EAF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1E37E67-7941-E18C-CF42-0FE517F5D8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DA07EF5-9E0F-9BF8-3036-488236D72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0827A36-690A-4E82-8998-92EFA8829C08}" type="datetime1">
              <a:rPr lang="pt-BR" noProof="0" smtClean="0"/>
              <a:t>18/08/2022</a:t>
            </a:fld>
            <a:endParaRPr lang="pt-BR" noProof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C378E9A-FCD7-531C-DA73-06220F9F8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69179C4-87DD-7A28-D24F-99C3DE0FF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4894048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84719-7687-78B6-DB25-805499F1F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4E47A0E1-9759-B617-3567-2ACB81C9D0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2C1BADA-47E7-54BA-6EB9-301718D13F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F80BD92-7028-6C00-652D-F464F1B3F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3E603DA-2A29-441F-9DAE-1CD48289B221}" type="datetime1">
              <a:rPr lang="pt-BR" noProof="0" smtClean="0"/>
              <a:t>18/08/2022</a:t>
            </a:fld>
            <a:endParaRPr lang="pt-BR" noProof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0FFF213-2AFF-C65F-3602-90DC554F3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33A9A10-93DD-0F87-1B84-C38C9B0E0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966EA62-41C5-4F9A-A915-5B0BC739C923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511616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CA6DAEF-B9E7-580C-10B3-890DCA173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16E971E-B879-4D59-C781-6EBE733570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CF88577-E750-6807-33EC-E8AA3D5DD3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4073A07-F39F-4D8B-8DBB-A69DACACF703}" type="datetime1">
              <a:rPr lang="pt-BR" noProof="0" smtClean="0"/>
              <a:t>18/08/2022</a:t>
            </a:fld>
            <a:endParaRPr lang="pt-BR" noProof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7CD8002-1888-2AA1-8F0F-C977ACA915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pt-BR" noProof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5331C0A-2084-BFE2-00AA-77C2F6AEC2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966EA62-41C5-4F9A-A915-5B0BC739C923}" type="slidenum">
              <a:rPr lang="pt-BR" noProof="0" smtClean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4073534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06" r:id="rId1"/>
    <p:sldLayoutId id="2147484507" r:id="rId2"/>
    <p:sldLayoutId id="2147484508" r:id="rId3"/>
    <p:sldLayoutId id="2147484509" r:id="rId4"/>
    <p:sldLayoutId id="2147484510" r:id="rId5"/>
    <p:sldLayoutId id="2147484511" r:id="rId6"/>
    <p:sldLayoutId id="2147484512" r:id="rId7"/>
    <p:sldLayoutId id="2147484513" r:id="rId8"/>
    <p:sldLayoutId id="2147484514" r:id="rId9"/>
    <p:sldLayoutId id="2147484515" r:id="rId10"/>
    <p:sldLayoutId id="214748451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amara@itapejaradoeste.pr.leg.b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0" name="Conector Reto 99">
            <a:extLst>
              <a:ext uri="{FF2B5EF4-FFF2-40B4-BE49-F238E27FC236}">
                <a16:creationId xmlns:a16="http://schemas.microsoft.com/office/drawing/2014/main" id="{466A5381-C5C5-4929-819D-58E93DD737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619482" y="5676808"/>
            <a:ext cx="0" cy="119664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ector Reto 101">
            <a:extLst>
              <a:ext uri="{FF2B5EF4-FFF2-40B4-BE49-F238E27FC236}">
                <a16:creationId xmlns:a16="http://schemas.microsoft.com/office/drawing/2014/main" id="{E2D21EE2-D070-4DA0-A1AD-9C1E88D91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0" idx="2"/>
          </p:cNvCxnSpPr>
          <p:nvPr/>
        </p:nvCxnSpPr>
        <p:spPr>
          <a:xfrm>
            <a:off x="4865890" y="4367935"/>
            <a:ext cx="13791" cy="140726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ector Reto 102">
            <a:extLst>
              <a:ext uri="{FF2B5EF4-FFF2-40B4-BE49-F238E27FC236}">
                <a16:creationId xmlns:a16="http://schemas.microsoft.com/office/drawing/2014/main" id="{32F3A4D7-B84F-42D6-A659-74286E20AF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541208" y="4326843"/>
            <a:ext cx="0" cy="587524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ector Reto 103">
            <a:extLst>
              <a:ext uri="{FF2B5EF4-FFF2-40B4-BE49-F238E27FC236}">
                <a16:creationId xmlns:a16="http://schemas.microsoft.com/office/drawing/2014/main" id="{21A1A5B2-BDF8-4C24-8AF8-C28C03D465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437285" y="4611165"/>
            <a:ext cx="0" cy="119664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ector Reto 104">
            <a:extLst>
              <a:ext uri="{FF2B5EF4-FFF2-40B4-BE49-F238E27FC236}">
                <a16:creationId xmlns:a16="http://schemas.microsoft.com/office/drawing/2014/main" id="{AB784302-7954-4871-A66D-7F70FFD346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718532" y="4611165"/>
            <a:ext cx="0" cy="119664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ector Reto 105">
            <a:extLst>
              <a:ext uri="{FF2B5EF4-FFF2-40B4-BE49-F238E27FC236}">
                <a16:creationId xmlns:a16="http://schemas.microsoft.com/office/drawing/2014/main" id="{F3CC1BD9-74A7-4241-AB01-433AF19DE9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999777" y="4611165"/>
            <a:ext cx="0" cy="119664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ector Reto 90">
            <a:extLst>
              <a:ext uri="{FF2B5EF4-FFF2-40B4-BE49-F238E27FC236}">
                <a16:creationId xmlns:a16="http://schemas.microsoft.com/office/drawing/2014/main" id="{B35D5690-BFCA-41DE-B9BF-84E7D1879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213831" y="1996445"/>
            <a:ext cx="0" cy="596452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to 92">
            <a:extLst>
              <a:ext uri="{FF2B5EF4-FFF2-40B4-BE49-F238E27FC236}">
                <a16:creationId xmlns:a16="http://schemas.microsoft.com/office/drawing/2014/main" id="{C918219C-ED8A-41E2-A454-104913D38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899684" y="2857215"/>
            <a:ext cx="19712" cy="2939257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ector Reto 93">
            <a:extLst>
              <a:ext uri="{FF2B5EF4-FFF2-40B4-BE49-F238E27FC236}">
                <a16:creationId xmlns:a16="http://schemas.microsoft.com/office/drawing/2014/main" id="{B8E21438-ACE0-4CD2-8E73-C228CB6D61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211846" y="4326843"/>
            <a:ext cx="0" cy="579274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ector Reto 98">
            <a:extLst>
              <a:ext uri="{FF2B5EF4-FFF2-40B4-BE49-F238E27FC236}">
                <a16:creationId xmlns:a16="http://schemas.microsoft.com/office/drawing/2014/main" id="{67799EAF-F8D9-4832-85BE-85588AE22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156037" y="2691498"/>
            <a:ext cx="687247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924856" y="1043474"/>
            <a:ext cx="3153010" cy="646034"/>
          </a:xfrm>
        </p:spPr>
        <p:txBody>
          <a:bodyPr lIns="0" tIns="0" rIns="0" bIns="0" rtlCol="0">
            <a:noAutofit/>
          </a:bodyPr>
          <a:lstStyle/>
          <a:p>
            <a:pPr rtl="0"/>
            <a:r>
              <a:rPr lang="pt-BR" sz="2000" spc="-150" dirty="0">
                <a:latin typeface="Arial" panose="020B0604020202020204" pitchFamily="34" charset="0"/>
                <a:cs typeface="Arial" panose="020B0604020202020204" pitchFamily="34" charset="0"/>
              </a:rPr>
              <a:t>Organograma</a:t>
            </a:r>
          </a:p>
        </p:txBody>
      </p:sp>
      <p:sp>
        <p:nvSpPr>
          <p:cNvPr id="19" name="Retângulo 18" descr="Hierarquia de nível 1">
            <a:extLst>
              <a:ext uri="{FF2B5EF4-FFF2-40B4-BE49-F238E27FC236}">
                <a16:creationId xmlns:a16="http://schemas.microsoft.com/office/drawing/2014/main" id="{21C604EF-32A3-42D7-8586-5D643B7D12C1}"/>
              </a:ext>
            </a:extLst>
          </p:cNvPr>
          <p:cNvSpPr/>
          <p:nvPr/>
        </p:nvSpPr>
        <p:spPr>
          <a:xfrm>
            <a:off x="2331528" y="1595031"/>
            <a:ext cx="5124986" cy="425431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scene3d>
            <a:camera prst="orthographicFront"/>
            <a:lightRig rig="flat" dir="t"/>
          </a:scene3d>
          <a:sp3d prstMaterial="dkEdge"/>
        </p:spPr>
        <p:style>
          <a:lnRef idx="0">
            <a:scrgbClr r="0" g="0" b="0"/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PRESIDENTE</a:t>
            </a:r>
            <a:endParaRPr lang="pt-BR" sz="1400" b="0" kern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tângulo 31" descr="Hierarquia subnível">
            <a:extLst>
              <a:ext uri="{FF2B5EF4-FFF2-40B4-BE49-F238E27FC236}">
                <a16:creationId xmlns:a16="http://schemas.microsoft.com/office/drawing/2014/main" id="{05E740D1-0BDB-44A7-8B44-8DBC24EE1D85}"/>
              </a:ext>
            </a:extLst>
          </p:cNvPr>
          <p:cNvSpPr/>
          <p:nvPr/>
        </p:nvSpPr>
        <p:spPr>
          <a:xfrm>
            <a:off x="1958410" y="2388440"/>
            <a:ext cx="1875245" cy="425431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BR" sz="1400" b="1" kern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MESA DIRETORA</a:t>
            </a:r>
            <a:endParaRPr lang="pt-BR" sz="1400" b="0" kern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tângulo 19" descr="Nível de hierarquia 2 item 1">
            <a:extLst>
              <a:ext uri="{FF2B5EF4-FFF2-40B4-BE49-F238E27FC236}">
                <a16:creationId xmlns:a16="http://schemas.microsoft.com/office/drawing/2014/main" id="{E27E376D-AE9F-46B0-AA66-A3D22FC5623A}"/>
              </a:ext>
            </a:extLst>
          </p:cNvPr>
          <p:cNvSpPr/>
          <p:nvPr/>
        </p:nvSpPr>
        <p:spPr>
          <a:xfrm>
            <a:off x="3983165" y="3467935"/>
            <a:ext cx="1765450" cy="900000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BR" sz="1400" b="1" kern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SECRETARIA ADMINISTRATIVA</a:t>
            </a:r>
          </a:p>
        </p:txBody>
      </p:sp>
      <p:sp>
        <p:nvSpPr>
          <p:cNvPr id="22" name="Retângulo 21" descr="Nível de hierarquia 2 item 2">
            <a:extLst>
              <a:ext uri="{FF2B5EF4-FFF2-40B4-BE49-F238E27FC236}">
                <a16:creationId xmlns:a16="http://schemas.microsoft.com/office/drawing/2014/main" id="{FAC2903E-5B1B-456C-94C2-FC7E867D4F53}"/>
              </a:ext>
            </a:extLst>
          </p:cNvPr>
          <p:cNvSpPr/>
          <p:nvPr/>
        </p:nvSpPr>
        <p:spPr>
          <a:xfrm>
            <a:off x="1691003" y="4205468"/>
            <a:ext cx="1365365" cy="900000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BR" sz="1400" b="1" kern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ASSESSORIA JURÍDICA</a:t>
            </a:r>
            <a:endParaRPr lang="pt-BR" sz="1400" b="0" kern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tângulo 22" descr="Nível de hierarquia 3 item 2">
            <a:extLst>
              <a:ext uri="{FF2B5EF4-FFF2-40B4-BE49-F238E27FC236}">
                <a16:creationId xmlns:a16="http://schemas.microsoft.com/office/drawing/2014/main" id="{B1D13964-3BCA-4613-8A6D-5CEC7CC35B3B}"/>
              </a:ext>
            </a:extLst>
          </p:cNvPr>
          <p:cNvSpPr/>
          <p:nvPr/>
        </p:nvSpPr>
        <p:spPr>
          <a:xfrm>
            <a:off x="3619483" y="148447"/>
            <a:ext cx="4566574" cy="934358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BR" sz="1600" b="0" kern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PODER LEGISLATIVO MUNICIPAL DE ITAPEJARA D’OESTE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B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CNPJ – 77.778.629/0001-91</a:t>
            </a:r>
            <a:endParaRPr lang="pt-BR" sz="1400" b="0" kern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tângulo 23" descr="Nível de hierarquia 2 item 3">
            <a:extLst>
              <a:ext uri="{FF2B5EF4-FFF2-40B4-BE49-F238E27FC236}">
                <a16:creationId xmlns:a16="http://schemas.microsoft.com/office/drawing/2014/main" id="{E229E048-A3A7-4692-842F-3C90638B8575}"/>
              </a:ext>
            </a:extLst>
          </p:cNvPr>
          <p:cNvSpPr/>
          <p:nvPr/>
        </p:nvSpPr>
        <p:spPr>
          <a:xfrm>
            <a:off x="6626289" y="4207499"/>
            <a:ext cx="1653283" cy="900000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BR" sz="1400" b="1" kern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DEPARTAMENTO CONTÁBIL</a:t>
            </a:r>
            <a:endParaRPr lang="pt-BR" sz="1400" b="0" kern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tângulo 25" descr="Nível de hierarquia 2 item 4">
            <a:extLst>
              <a:ext uri="{FF2B5EF4-FFF2-40B4-BE49-F238E27FC236}">
                <a16:creationId xmlns:a16="http://schemas.microsoft.com/office/drawing/2014/main" id="{6CC65D6C-DD16-4338-8CA6-BFA0B65035D7}"/>
              </a:ext>
            </a:extLst>
          </p:cNvPr>
          <p:cNvSpPr/>
          <p:nvPr/>
        </p:nvSpPr>
        <p:spPr>
          <a:xfrm>
            <a:off x="9029120" y="5234820"/>
            <a:ext cx="1741127" cy="663334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BR" sz="1400" b="1" kern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COMISSÕES PERMANENTES</a:t>
            </a:r>
            <a:endParaRPr lang="pt-BR" sz="1400" b="0" kern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tângulo 26" descr="Nível de hierarquia 3 item 4">
            <a:extLst>
              <a:ext uri="{FF2B5EF4-FFF2-40B4-BE49-F238E27FC236}">
                <a16:creationId xmlns:a16="http://schemas.microsoft.com/office/drawing/2014/main" id="{0FA8CCAE-6C83-4256-B2BA-18AE94FC1DE0}"/>
              </a:ext>
            </a:extLst>
          </p:cNvPr>
          <p:cNvSpPr/>
          <p:nvPr/>
        </p:nvSpPr>
        <p:spPr>
          <a:xfrm>
            <a:off x="9162018" y="2345095"/>
            <a:ext cx="1475332" cy="512120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BR" sz="1400" b="1" kern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VEREADORES</a:t>
            </a:r>
            <a:endParaRPr lang="pt-BR" sz="1400" b="0" kern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tângulo 27" descr="Nível de hierarquia 2 item 5">
            <a:extLst>
              <a:ext uri="{FF2B5EF4-FFF2-40B4-BE49-F238E27FC236}">
                <a16:creationId xmlns:a16="http://schemas.microsoft.com/office/drawing/2014/main" id="{D9B98AB0-A449-4332-82F4-94318C473B83}"/>
              </a:ext>
            </a:extLst>
          </p:cNvPr>
          <p:cNvSpPr/>
          <p:nvPr/>
        </p:nvSpPr>
        <p:spPr>
          <a:xfrm>
            <a:off x="3983170" y="5230933"/>
            <a:ext cx="1765445" cy="900000"/>
          </a:xfrm>
          <a:prstGeom prst="rect">
            <a:avLst/>
          </a:prstGeom>
          <a:solidFill>
            <a:srgbClr val="92D050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DEPARTAMENTO ADMINISTRATIVO</a:t>
            </a:r>
          </a:p>
        </p:txBody>
      </p:sp>
      <p:sp>
        <p:nvSpPr>
          <p:cNvPr id="17" name="Retângulo 16" descr="Hierarquia subnível">
            <a:extLst>
              <a:ext uri="{FF2B5EF4-FFF2-40B4-BE49-F238E27FC236}">
                <a16:creationId xmlns:a16="http://schemas.microsoft.com/office/drawing/2014/main" id="{3531A63E-A867-EF4A-99AC-9D3051ABB6B4}"/>
              </a:ext>
            </a:extLst>
          </p:cNvPr>
          <p:cNvSpPr/>
          <p:nvPr/>
        </p:nvSpPr>
        <p:spPr>
          <a:xfrm>
            <a:off x="6005713" y="2392221"/>
            <a:ext cx="1875245" cy="425431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t-BR" sz="1400" b="1" kern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PLENÁRIO</a:t>
            </a:r>
            <a:endParaRPr lang="pt-BR" sz="1400" b="0" kern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3" name="Conector Reto 90">
            <a:extLst>
              <a:ext uri="{FF2B5EF4-FFF2-40B4-BE49-F238E27FC236}">
                <a16:creationId xmlns:a16="http://schemas.microsoft.com/office/drawing/2014/main" id="{729D582D-8D95-F26A-6082-4EF548C763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3833655" y="2592897"/>
            <a:ext cx="378191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to 90">
            <a:extLst>
              <a:ext uri="{FF2B5EF4-FFF2-40B4-BE49-F238E27FC236}">
                <a16:creationId xmlns:a16="http://schemas.microsoft.com/office/drawing/2014/main" id="{220B9469-C1EF-3E65-334C-EAF58E6F27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3056370" y="4884610"/>
            <a:ext cx="1155476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to 90">
            <a:extLst>
              <a:ext uri="{FF2B5EF4-FFF2-40B4-BE49-F238E27FC236}">
                <a16:creationId xmlns:a16="http://schemas.microsoft.com/office/drawing/2014/main" id="{FD92E1D2-15F0-26FA-5993-CBF159851F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541208" y="4906117"/>
            <a:ext cx="1085081" cy="8239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to 90">
            <a:extLst>
              <a:ext uri="{FF2B5EF4-FFF2-40B4-BE49-F238E27FC236}">
                <a16:creationId xmlns:a16="http://schemas.microsoft.com/office/drawing/2014/main" id="{8BCF08D1-FC33-5D36-16D8-DC30A8E2D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65890" y="2020462"/>
            <a:ext cx="0" cy="1447473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to 90">
            <a:extLst>
              <a:ext uri="{FF2B5EF4-FFF2-40B4-BE49-F238E27FC236}">
                <a16:creationId xmlns:a16="http://schemas.microsoft.com/office/drawing/2014/main" id="{84A6C7FB-52FE-CD2E-E972-75C7BA885C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452817" y="1996445"/>
            <a:ext cx="0" cy="624224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to 90">
            <a:extLst>
              <a:ext uri="{FF2B5EF4-FFF2-40B4-BE49-F238E27FC236}">
                <a16:creationId xmlns:a16="http://schemas.microsoft.com/office/drawing/2014/main" id="{EDB7D0B7-7467-6BCF-0B96-86C400B61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452817" y="2601155"/>
            <a:ext cx="552896" cy="3782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to 90">
            <a:extLst>
              <a:ext uri="{FF2B5EF4-FFF2-40B4-BE49-F238E27FC236}">
                <a16:creationId xmlns:a16="http://schemas.microsoft.com/office/drawing/2014/main" id="{02625F42-A96E-F42C-DA34-5AB9614CC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7890645" y="2601155"/>
            <a:ext cx="1271373" cy="19514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AutoShape 2">
            <a:extLst>
              <a:ext uri="{FF2B5EF4-FFF2-40B4-BE49-F238E27FC236}">
                <a16:creationId xmlns:a16="http://schemas.microsoft.com/office/drawing/2014/main" id="{9073132B-95D0-4551-35A7-052BE5A64B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0335" y="69230"/>
            <a:ext cx="5951665" cy="1004913"/>
          </a:xfrm>
          <a:prstGeom prst="roundRect">
            <a:avLst>
              <a:gd name="adj" fmla="val 16667"/>
            </a:avLst>
          </a:prstGeom>
          <a:noFill/>
          <a:ln w="57150" cmpd="thickThin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pt-BR"/>
          </a:p>
        </p:txBody>
      </p:sp>
      <p:pic>
        <p:nvPicPr>
          <p:cNvPr id="1027" name="Picture 3">
            <a:extLst>
              <a:ext uri="{FF2B5EF4-FFF2-40B4-BE49-F238E27FC236}">
                <a16:creationId xmlns:a16="http://schemas.microsoft.com/office/drawing/2014/main" id="{E9E887EA-0260-FB3B-DB45-A18150EA5F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2031" y="102593"/>
            <a:ext cx="828675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" name="Rectangle 9">
            <a:extLst>
              <a:ext uri="{FF2B5EF4-FFF2-40B4-BE49-F238E27FC236}">
                <a16:creationId xmlns:a16="http://schemas.microsoft.com/office/drawing/2014/main" id="{5D0452A9-4207-7E5D-D9FB-3AC8F08B9B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955" y="580303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30" name="Line 8">
            <a:extLst>
              <a:ext uri="{FF2B5EF4-FFF2-40B4-BE49-F238E27FC236}">
                <a16:creationId xmlns:a16="http://schemas.microsoft.com/office/drawing/2014/main" id="{21B12EB3-0D09-BD08-1C43-FB2202568D48}"/>
              </a:ext>
            </a:extLst>
          </p:cNvPr>
          <p:cNvSpPr>
            <a:spLocks noChangeShapeType="1"/>
          </p:cNvSpPr>
          <p:nvPr/>
        </p:nvSpPr>
        <p:spPr bwMode="auto">
          <a:xfrm>
            <a:off x="1958410" y="6393237"/>
            <a:ext cx="6858000" cy="0"/>
          </a:xfrm>
          <a:prstGeom prst="line">
            <a:avLst/>
          </a:prstGeom>
          <a:noFill/>
          <a:ln w="38100" cmpd="dbl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31" name="Rectangle 10">
            <a:extLst>
              <a:ext uri="{FF2B5EF4-FFF2-40B4-BE49-F238E27FC236}">
                <a16:creationId xmlns:a16="http://schemas.microsoft.com/office/drawing/2014/main" id="{12490E46-116E-A5F1-BC60-7724600201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89833" y="616207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06700" algn="ctr"/>
                <a:tab pos="5611813" algn="r"/>
              </a:tabLst>
            </a:pPr>
            <a:br>
              <a:rPr kumimoji="0" lang="pt-BR" altLang="pt-B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06700" algn="ctr"/>
                <a:tab pos="5611813" algn="r"/>
              </a:tabLst>
            </a:pPr>
            <a:r>
              <a:rPr kumimoji="0" lang="pt-BR" altLang="pt-BR" sz="1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Av. Manoel Ribas, 620 – Telefax (46) 3526-1054   e–mail: </a:t>
            </a:r>
            <a:r>
              <a:rPr kumimoji="0" lang="pt-BR" altLang="pt-BR" sz="1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camara@itapejaradoeste.pr.leg.br</a:t>
            </a:r>
            <a:r>
              <a:rPr kumimoji="0" lang="pt-BR" altLang="pt-BR" sz="1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kumimoji="0" lang="pt-BR" altLang="pt-BR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06700" algn="ctr"/>
                <a:tab pos="5611813" algn="r"/>
              </a:tabLst>
            </a:pPr>
            <a:r>
              <a:rPr kumimoji="0" lang="pt-BR" altLang="pt-BR" sz="1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8</a:t>
            </a:r>
            <a:r>
              <a:rPr kumimoji="0" lang="es-ES_tradnl" altLang="pt-BR" sz="1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5580 – 000       -      Itapejara D'Oeste   -   Paraná.</a:t>
            </a:r>
            <a:endParaRPr kumimoji="0" lang="es-ES_tradnl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9725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Words>63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Tema do Office</vt:lpstr>
      <vt:lpstr>Organograma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Organograma</dc:title>
  <dc:creator>Camara Itapejara</dc:creator>
  <cp:lastModifiedBy>Camara Itapejara</cp:lastModifiedBy>
  <cp:revision>7</cp:revision>
  <dcterms:created xsi:type="dcterms:W3CDTF">2022-08-18T14:19:02Z</dcterms:created>
  <dcterms:modified xsi:type="dcterms:W3CDTF">2022-08-18T16:00:59Z</dcterms:modified>
</cp:coreProperties>
</file>